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media/image2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00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00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00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120" y="176904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92120" y="176904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00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00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00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hu-HU" sz="4400">
                <a:latin typeface="Arial"/>
              </a:rPr>
              <a:t>Címszöveg formátumának szerkesztése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hu-HU" sz="3200">
                <a:latin typeface="Arial"/>
              </a:rPr>
              <a:t>Vázlatszöveg formátumának szerkesztése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hu-HU" sz="2800">
                <a:latin typeface="Arial"/>
              </a:rPr>
              <a:t>Második vázlatszint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hu-HU" sz="2400">
                <a:latin typeface="Arial"/>
              </a:rPr>
              <a:t>Harmadik vázlatszint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hu-HU" sz="2000">
                <a:latin typeface="Arial"/>
              </a:rPr>
              <a:t>Negyedik vázlatszint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hu-HU" sz="2000">
                <a:latin typeface="Arial"/>
              </a:rPr>
              <a:t>Ötödik vázlatszint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hu-HU" sz="2000">
                <a:latin typeface="Arial"/>
              </a:rPr>
              <a:t>Hatodik vázlatszint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hu-HU" sz="2000">
                <a:latin typeface="Arial"/>
              </a:rPr>
              <a:t>Hetedik vázlatszint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hu-HU" sz="1400">
                <a:latin typeface="Times New Roman"/>
              </a:rPr>
              <a:t>&lt;dátum/idő&gt;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hu-HU" sz="1400">
                <a:latin typeface="Times New Roman"/>
              </a:rPr>
              <a:t>&lt;élőláb&gt;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739092FD-3200-49C3-BF77-4358940D2FC3}" type="slidenum">
              <a:rPr lang="hu-HU" sz="1400">
                <a:latin typeface="Times New Roman"/>
              </a:rPr>
              <a:t>&lt;szám&gt;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hu-HU" sz="4400">
                <a:latin typeface="Arial"/>
              </a:rPr>
              <a:t>Test</a:t>
            </a:r>
            <a:endParaRPr/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